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Montserrat ExtraBold" panose="00000900000000000000" pitchFamily="2" charset="77"/>
      <p:bold r:id="rId15"/>
      <p:italic r:id="rId16"/>
      <p:boldItalic r:id="rId17"/>
    </p:embeddedFont>
    <p:embeddedFont>
      <p:font typeface="Montserrat ExtraLight" panose="00000300000000000000" pitchFamily="2" charset="77"/>
      <p:regular r:id="rId18"/>
      <p:bold r:id="rId19"/>
      <p:italic r:id="rId20"/>
      <p:boldItalic r:id="rId21"/>
    </p:embeddedFont>
    <p:embeddedFont>
      <p:font typeface="Montserrat Medium" panose="00000600000000000000" pitchFamily="2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3f3d3be2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3f3d3be2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INTEGRATED ATHLETE MANAGEMENT SYSTEM</a:t>
            </a:r>
            <a:endParaRPr sz="2900"/>
          </a:p>
        </p:txBody>
      </p:sp>
      <p:sp>
        <p:nvSpPr>
          <p:cNvPr id="159" name="Google Shape;159;p36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Caitlyn Lefebvre, Sydney Eckstein &amp; Stella Fruijtier</a:t>
            </a:r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Proposal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ctrTitle"/>
          </p:nvPr>
        </p:nvSpPr>
        <p:spPr>
          <a:xfrm>
            <a:off x="4824625" y="1014825"/>
            <a:ext cx="36573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Project Overview</a:t>
            </a:r>
            <a:endParaRPr sz="4500"/>
          </a:p>
        </p:txBody>
      </p:sp>
      <p:sp>
        <p:nvSpPr>
          <p:cNvPr id="167" name="Google Shape;167;p37"/>
          <p:cNvSpPr txBox="1">
            <a:spLocks noGrp="1"/>
          </p:cNvSpPr>
          <p:nvPr>
            <p:ph type="subTitle" idx="1"/>
          </p:nvPr>
        </p:nvSpPr>
        <p:spPr>
          <a:xfrm>
            <a:off x="2389075" y="3074175"/>
            <a:ext cx="6543600" cy="1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Integrated athlete management system that centralizes academic and athletic scheduling</a:t>
            </a:r>
            <a:endParaRPr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cxnSp>
        <p:nvCxnSpPr>
          <p:cNvPr id="173" name="Google Shape;173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22196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Coaches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2"/>
          </p:nvPr>
        </p:nvSpPr>
        <p:spPr>
          <a:xfrm>
            <a:off x="6582766" y="29245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Athletic Trainers</a:t>
            </a:r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5"/>
          </p:nvPr>
        </p:nvSpPr>
        <p:spPr>
          <a:xfrm>
            <a:off x="107622" y="273811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Athletes</a:t>
            </a:r>
            <a:endParaRPr/>
          </a:p>
        </p:txBody>
      </p:sp>
      <p:sp>
        <p:nvSpPr>
          <p:cNvPr id="177" name="Google Shape;177;p38"/>
          <p:cNvSpPr/>
          <p:nvPr/>
        </p:nvSpPr>
        <p:spPr>
          <a:xfrm>
            <a:off x="798825" y="1887138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8"/>
          <p:cNvSpPr/>
          <p:nvPr/>
        </p:nvSpPr>
        <p:spPr>
          <a:xfrm>
            <a:off x="291084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8"/>
          <p:cNvSpPr/>
          <p:nvPr/>
        </p:nvSpPr>
        <p:spPr>
          <a:xfrm>
            <a:off x="7273975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title"/>
          </p:nvPr>
        </p:nvSpPr>
        <p:spPr>
          <a:xfrm>
            <a:off x="4515797" y="274913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Administrators</a:t>
            </a:r>
            <a:endParaRPr/>
          </a:p>
        </p:txBody>
      </p:sp>
      <p:sp>
        <p:nvSpPr>
          <p:cNvPr id="181" name="Google Shape;181;p38"/>
          <p:cNvSpPr/>
          <p:nvPr/>
        </p:nvSpPr>
        <p:spPr>
          <a:xfrm>
            <a:off x="5157597" y="190920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38"/>
          <p:cNvGrpSpPr/>
          <p:nvPr/>
        </p:nvGrpSpPr>
        <p:grpSpPr>
          <a:xfrm>
            <a:off x="5316100" y="2076235"/>
            <a:ext cx="367608" cy="350548"/>
            <a:chOff x="6659725" y="3808035"/>
            <a:chExt cx="367608" cy="350548"/>
          </a:xfrm>
        </p:grpSpPr>
        <p:sp>
          <p:nvSpPr>
            <p:cNvPr id="183" name="Google Shape;183;p38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8"/>
          <p:cNvGrpSpPr/>
          <p:nvPr/>
        </p:nvGrpSpPr>
        <p:grpSpPr>
          <a:xfrm>
            <a:off x="959059" y="2049491"/>
            <a:ext cx="364135" cy="359930"/>
            <a:chOff x="2174559" y="3356116"/>
            <a:chExt cx="364135" cy="359930"/>
          </a:xfrm>
        </p:grpSpPr>
        <p:sp>
          <p:nvSpPr>
            <p:cNvPr id="186" name="Google Shape;186;p38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8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38"/>
          <p:cNvGrpSpPr/>
          <p:nvPr/>
        </p:nvGrpSpPr>
        <p:grpSpPr>
          <a:xfrm>
            <a:off x="3055516" y="2053803"/>
            <a:ext cx="395266" cy="351312"/>
            <a:chOff x="7929578" y="4284365"/>
            <a:chExt cx="395266" cy="351312"/>
          </a:xfrm>
        </p:grpSpPr>
        <p:sp>
          <p:nvSpPr>
            <p:cNvPr id="189" name="Google Shape;189;p38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8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8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8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38"/>
          <p:cNvGrpSpPr/>
          <p:nvPr/>
        </p:nvGrpSpPr>
        <p:grpSpPr>
          <a:xfrm>
            <a:off x="7428913" y="2042441"/>
            <a:ext cx="374709" cy="374010"/>
            <a:chOff x="1421638" y="4125629"/>
            <a:chExt cx="374709" cy="374010"/>
          </a:xfrm>
        </p:grpSpPr>
        <p:sp>
          <p:nvSpPr>
            <p:cNvPr id="194" name="Google Shape;194;p3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Context</a:t>
            </a:r>
            <a:endParaRPr sz="43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Difficulty of managing student and athlete schedules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Not all features available</a:t>
            </a: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database and web interface that consolidates all tools in one unique platform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Problem</a:t>
            </a:r>
            <a:endParaRPr sz="2500"/>
          </a:p>
        </p:txBody>
      </p:sp>
      <p:sp>
        <p:nvSpPr>
          <p:cNvPr id="204" name="Google Shape;204;p39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Solution</a:t>
            </a:r>
            <a:endParaRPr sz="2500"/>
          </a:p>
        </p:txBody>
      </p:sp>
      <p:cxnSp>
        <p:nvCxnSpPr>
          <p:cNvPr id="205" name="Google Shape;205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>
            <a:spLocks noGrp="1"/>
          </p:cNvSpPr>
          <p:nvPr>
            <p:ph type="body" idx="2"/>
          </p:nvPr>
        </p:nvSpPr>
        <p:spPr>
          <a:xfrm>
            <a:off x="5041775" y="813300"/>
            <a:ext cx="3686100" cy="3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Scheduling System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Practice schedules 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en" sz="1300"/>
              <a:t>Check and book court availability, etc.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Game schedules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Communication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Team announcements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Direct messaging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Medical Records (Restricted Access)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Injury reports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Clearance status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Recovery tracking</a:t>
            </a:r>
            <a:endParaRPr sz="1200"/>
          </a:p>
        </p:txBody>
      </p:sp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Features</a:t>
            </a:r>
            <a:endParaRPr sz="4000"/>
          </a:p>
        </p:txBody>
      </p:sp>
      <p:cxnSp>
        <p:nvCxnSpPr>
          <p:cNvPr id="212" name="Google Shape;212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3" name="Google Shape;213;p40"/>
          <p:cNvSpPr txBox="1">
            <a:spLocks noGrp="1"/>
          </p:cNvSpPr>
          <p:nvPr>
            <p:ph type="body" idx="2"/>
          </p:nvPr>
        </p:nvSpPr>
        <p:spPr>
          <a:xfrm>
            <a:off x="1026200" y="1190700"/>
            <a:ext cx="4182000" cy="2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Athlete Management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Create and update athlete profiles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Track eligibility status</a:t>
            </a:r>
            <a:endParaRPr sz="13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Performance Tracking</a:t>
            </a:r>
            <a:endParaRPr sz="1300" b="1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Record game statistics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Store training metrics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/>
              <a:t>Generate performance history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subTitle" idx="1"/>
          </p:nvPr>
        </p:nvSpPr>
        <p:spPr>
          <a:xfrm>
            <a:off x="6587700" y="4524300"/>
            <a:ext cx="25563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sketch</a:t>
            </a:r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Sketch</a:t>
            </a:r>
            <a:endParaRPr/>
          </a:p>
        </p:txBody>
      </p:sp>
      <p:cxnSp>
        <p:nvCxnSpPr>
          <p:cNvPr id="220" name="Google Shape;220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1" name="Google Shape;221;p41"/>
          <p:cNvGrpSpPr/>
          <p:nvPr/>
        </p:nvGrpSpPr>
        <p:grpSpPr>
          <a:xfrm>
            <a:off x="2783879" y="1321183"/>
            <a:ext cx="3576400" cy="2728066"/>
            <a:chOff x="238125" y="1973675"/>
            <a:chExt cx="2558775" cy="1951825"/>
          </a:xfrm>
        </p:grpSpPr>
        <p:sp>
          <p:nvSpPr>
            <p:cNvPr id="222" name="Google Shape;222;p41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1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1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1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1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1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" name="Google Shape;228;p41" title="CMS 375 Rough Sketch -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475" y="1501100"/>
            <a:ext cx="3213624" cy="19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Distribution</a:t>
            </a: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2"/>
          </p:nvPr>
        </p:nvSpPr>
        <p:spPr>
          <a:xfrm>
            <a:off x="1338213" y="2338788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 Fruijtier</a:t>
            </a:r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Architect / Team Lead</a:t>
            </a:r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3"/>
          </p:nvPr>
        </p:nvSpPr>
        <p:spPr>
          <a:xfrm>
            <a:off x="1338213" y="36667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Caitlyn Lefebvre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subTitle" idx="4"/>
          </p:nvPr>
        </p:nvSpPr>
        <p:spPr>
          <a:xfrm>
            <a:off x="1338250" y="334217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Developer</a:t>
            </a: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title" idx="5"/>
          </p:nvPr>
        </p:nvSpPr>
        <p:spPr>
          <a:xfrm>
            <a:off x="5078163" y="233880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Sydney Eckstein</a:t>
            </a: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6"/>
          </p:nvPr>
        </p:nvSpPr>
        <p:spPr>
          <a:xfrm>
            <a:off x="5078138" y="18595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Developer</a:t>
            </a:r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title" idx="7"/>
          </p:nvPr>
        </p:nvSpPr>
        <p:spPr>
          <a:xfrm>
            <a:off x="6843250" y="3852775"/>
            <a:ext cx="1290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8"/>
          </p:nvPr>
        </p:nvSpPr>
        <p:spPr>
          <a:xfrm>
            <a:off x="51384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Testing/Presentation/GitHub </a:t>
            </a:r>
            <a:endParaRPr/>
          </a:p>
        </p:txBody>
      </p:sp>
      <p:cxnSp>
        <p:nvCxnSpPr>
          <p:cNvPr id="242" name="Google Shape;242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2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4" name="Google Shape;244;p42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1"/>
          </p:nvPr>
        </p:nvSpPr>
        <p:spPr>
          <a:xfrm>
            <a:off x="2044200" y="25948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Macintosh PowerPoint</Application>
  <PresentationFormat>On-screen Show (16:9)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Montserrat ExtraBold</vt:lpstr>
      <vt:lpstr>Montserrat ExtraLight</vt:lpstr>
      <vt:lpstr>Montserrat</vt:lpstr>
      <vt:lpstr>Montserrat Medium</vt:lpstr>
      <vt:lpstr>Futuristic Background by Slidesgo</vt:lpstr>
      <vt:lpstr>INTEGRATED ATHLETE MANAGEMENT SYSTEM</vt:lpstr>
      <vt:lpstr>Project Overview</vt:lpstr>
      <vt:lpstr>Target Users</vt:lpstr>
      <vt:lpstr>Context</vt:lpstr>
      <vt:lpstr>Features</vt:lpstr>
      <vt:lpstr>Rough Sketch</vt:lpstr>
      <vt:lpstr>Task Distribution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Stella Fruijtier</cp:lastModifiedBy>
  <cp:revision>1</cp:revision>
  <dcterms:modified xsi:type="dcterms:W3CDTF">2026-02-15T20:54:00Z</dcterms:modified>
</cp:coreProperties>
</file>